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82" r:id="rId3"/>
    <p:sldId id="299" r:id="rId4"/>
    <p:sldId id="262" r:id="rId5"/>
    <p:sldId id="261" r:id="rId6"/>
    <p:sldId id="258" r:id="rId7"/>
    <p:sldId id="283" r:id="rId8"/>
    <p:sldId id="285" r:id="rId9"/>
    <p:sldId id="287" r:id="rId10"/>
    <p:sldId id="302" r:id="rId11"/>
    <p:sldId id="264" r:id="rId12"/>
    <p:sldId id="289" r:id="rId13"/>
    <p:sldId id="290" r:id="rId14"/>
    <p:sldId id="292" r:id="rId15"/>
    <p:sldId id="293" r:id="rId16"/>
    <p:sldId id="295" r:id="rId17"/>
    <p:sldId id="296" r:id="rId18"/>
    <p:sldId id="297" r:id="rId19"/>
    <p:sldId id="263" r:id="rId20"/>
    <p:sldId id="279" r:id="rId21"/>
    <p:sldId id="26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6BA"/>
    <a:srgbClr val="010317"/>
    <a:srgbClr val="1C0A0A"/>
    <a:srgbClr val="210696"/>
    <a:srgbClr val="1F497D"/>
    <a:srgbClr val="31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A570-7059-4F9F-84B9-8A7F062D497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F0192-610C-4DE4-AE06-ACCEFE8F8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১০-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প্রাথমিকভাবে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কৃ্ষকের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দ্বারস্থ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1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sz="1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1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1" spc="50" baseline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baseline="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spc="50" baseline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হয়েছে।শিক্ষক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দেকাতে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8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1800" b="1" baseline="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কৃষিতথ্য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কর্মীগণের</a:t>
            </a:r>
            <a:r>
              <a:rPr lang="en-US" sz="1800" b="1" spc="5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spc="5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800" b="1" spc="5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স্লাইড-স্থানীয়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অফিসসমূহ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প্রযুক্তি,কৃষি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উপকরণ,উৎপাদিত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লিফলেট,পুস্তিকা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বুলেটিন,পত্রিকা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দর্শকদের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হয়।শিক্ষক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D5E8-70D8-4B0C-B5EE-2A39FF045E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২১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-৩-শিক্ষকঃ ১,২,৩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যাচ্ছে-হয়তোবা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সভায়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সভায়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হয়।২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৩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হচ্ছে।এই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4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স্লাইড-শিখনফল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তথ্যভান্ডার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12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spc="5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৯-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কীটপতঙ্গ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প্রাথমিকভাবে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কৃ্ষকের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দ্বারস্থ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0192-610C-4DE4-AE06-ACCEFE8F84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8.jpeg"/><Relationship Id="rId4" Type="http://schemas.openxmlformats.org/officeDocument/2006/relationships/image" Target="../media/image47.gif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9882" y="2202359"/>
            <a:ext cx="8504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228821" cy="679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2777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0"/>
            <a:ext cx="2525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agriculture\class6 lesson3\Disea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2106664"/>
            <a:ext cx="4190999" cy="47513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0" y="10236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class six chapter 2\agriculture\class 6\ধান-ফসলের-অনিষ্টকারী-পোক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15935" cy="4398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1041" y="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18897"/>
            <a:ext cx="85344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কৃষককে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তথ্যভান্ডার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griculture\class6 lesson3\1402514085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3200400" cy="2461477"/>
          </a:xfrm>
          <a:prstGeom prst="rect">
            <a:avLst/>
          </a:prstGeom>
          <a:solidFill>
            <a:srgbClr val="31263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9" name="Picture 5" descr="D:\agriculture\class6 lesson3\d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914400"/>
            <a:ext cx="2514600" cy="23622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30" name="Picture 6" descr="D:\agriculture\class6 lesson3\Do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914400"/>
            <a:ext cx="2667000" cy="24384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/>
          <p:cNvSpPr/>
          <p:nvPr/>
        </p:nvSpPr>
        <p:spPr>
          <a:xfrm>
            <a:off x="1600200" y="152400"/>
            <a:ext cx="6859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40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4000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419600" y="533400"/>
            <a:ext cx="533400" cy="6019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6332" y="3810000"/>
            <a:ext cx="401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agriculture\class6 lesson3\agricultural-discs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30" y="1078440"/>
            <a:ext cx="2131764" cy="22764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13837" y="3429000"/>
            <a:ext cx="21579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D:\agriculture\class6 lesson3\image_21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430" y="1010702"/>
            <a:ext cx="2131764" cy="230006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43767" y="3352800"/>
            <a:ext cx="91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বুকলেট</a:t>
            </a:r>
            <a:endParaRPr lang="en-US" sz="2400" dirty="0"/>
          </a:p>
        </p:txBody>
      </p:sp>
      <p:pic>
        <p:nvPicPr>
          <p:cNvPr id="8" name="Picture 8" descr="D:\agriculture\class6 lesson3\Liftl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1630" y="990600"/>
            <a:ext cx="1795170" cy="22439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292381" y="3276600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লিফলেট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8435" name="Picture 3" descr="D:\agriculture\class 6\IMG_23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335624"/>
            <a:ext cx="2286000" cy="1912776"/>
          </a:xfrm>
          <a:prstGeom prst="rect">
            <a:avLst/>
          </a:prstGeom>
          <a:noFill/>
        </p:spPr>
      </p:pic>
      <p:pic>
        <p:nvPicPr>
          <p:cNvPr id="16387" name="Picture 3" descr="D:\agriculture\class6 lesson3\0,,5261914_4,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341844"/>
            <a:ext cx="2204357" cy="194465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81400" y="6320135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320135"/>
            <a:ext cx="11705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9309" y="152400"/>
            <a:ext cx="535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অধিদপ্তরসমূহের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D:\agriculture\class6 lesson3\45_shop_image_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1630" y="4191000"/>
            <a:ext cx="1831577" cy="221045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410200" y="4495800"/>
            <a:ext cx="13545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57800" y="5791200"/>
            <a:ext cx="1506946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5867400"/>
            <a:ext cx="13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কৃষিতথ্য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6 lesson3\Pic_07.09.1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4288"/>
            <a:ext cx="2562744" cy="2096933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4" descr="D:\agriculture\class6 lesson3\news.com 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5084"/>
            <a:ext cx="2562743" cy="210824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8434" name="Picture 2" descr="D:\agriculture\class6 lesson3\61_62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2348699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3" descr="D:\agriculture\class6 lesson3\p20150357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1" y="762000"/>
            <a:ext cx="2728000" cy="2064432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Rectangle 10"/>
          <p:cNvSpPr/>
          <p:nvPr/>
        </p:nvSpPr>
        <p:spPr>
          <a:xfrm>
            <a:off x="5519919" y="6211669"/>
            <a:ext cx="314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এবংব্যবহার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1536" y="0"/>
            <a:ext cx="5931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কৃষিতথ্য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কর্মীগণের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class six chapter 2\agriculture\class 6\w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01" y="3886200"/>
            <a:ext cx="3278299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class six chapter 2\agriculture\class6 lesson3\Dinajpur-agri-new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43" y="3886200"/>
            <a:ext cx="2743200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5781" y="6205320"/>
            <a:ext cx="117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পরিদর্শন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6036" y="2981980"/>
            <a:ext cx="117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সভা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1801" y="29386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003" y="6167735"/>
            <a:ext cx="121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200"/>
            <a:ext cx="2763897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অফিস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9" name="Picture 3" descr="D:\agriculture\class 6\Agri office.jpg"/>
          <p:cNvPicPr>
            <a:picLocks noChangeAspect="1" noChangeArrowheads="1"/>
          </p:cNvPicPr>
          <p:nvPr/>
        </p:nvPicPr>
        <p:blipFill rotWithShape="1">
          <a:blip r:embed="rId3"/>
          <a:srcRect l="8895"/>
          <a:stretch/>
        </p:blipFill>
        <p:spPr bwMode="auto">
          <a:xfrm>
            <a:off x="228600" y="1676142"/>
            <a:ext cx="2341301" cy="165459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pic>
        <p:nvPicPr>
          <p:cNvPr id="19461" name="Picture 5" descr="D:\agriculture\class 6\DSCF5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6739" y="1676400"/>
            <a:ext cx="2458261" cy="165459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pic>
        <p:nvPicPr>
          <p:cNvPr id="19462" name="Picture 6" descr="D:\agriculture\class 6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788" y="1721837"/>
            <a:ext cx="2298412" cy="163096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7"/>
          <p:cNvSpPr/>
          <p:nvPr/>
        </p:nvSpPr>
        <p:spPr>
          <a:xfrm>
            <a:off x="304800" y="3439180"/>
            <a:ext cx="1425390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C0A0A"/>
                </a:soli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C0A0A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C0A0A"/>
                </a:solidFill>
                <a:effectLst/>
                <a:latin typeface="NikoshBAN" pitchFamily="2" charset="0"/>
                <a:cs typeface="NikoshBAN" pitchFamily="2" charset="0"/>
              </a:rPr>
              <a:t>অফিস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C0A0A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1" y="3439180"/>
            <a:ext cx="2209799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অফিস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5938" y="3505200"/>
            <a:ext cx="2210862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অফিস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76200"/>
            <a:ext cx="614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অফিসগুলো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কৃষিবিদ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D:\agriculture\class 6\cica-bd-080415-thumbn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49577"/>
            <a:ext cx="3460855" cy="23124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6096000" y="44958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তৃণমূল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4017903" y="5526852"/>
            <a:ext cx="2078097" cy="0"/>
          </a:xfrm>
          <a:prstGeom prst="straightConnector1">
            <a:avLst/>
          </a:prstGeom>
          <a:ln w="57150">
            <a:prstDash val="sysDot"/>
            <a:headEnd type="diamond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agriculture\class6 lesson3\Ayub Agricultural Research Instit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8807876" cy="5867400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bliqueBottomRigh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3388550" y="0"/>
            <a:ext cx="19030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মেলা</a:t>
            </a:r>
            <a:endParaRPr lang="en-US" sz="44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119735"/>
            <a:ext cx="2229941" cy="461665"/>
          </a:xfrm>
          <a:prstGeom prst="rect">
            <a:avLst/>
          </a:prstGeom>
          <a:noFill/>
          <a:scene3d>
            <a:camera prst="perspectiveBelow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D:\agriculture\class6 lesson3\bccnews24.com-unnamed-1-62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262" y="967716"/>
            <a:ext cx="2241138" cy="2080284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17411" name="Picture 3" descr="D:\agriculture\class 6\701878957Agriculture-Tools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62" y="966435"/>
            <a:ext cx="2241138" cy="2074073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slope"/>
          </a:sp3d>
        </p:spPr>
      </p:pic>
      <p:pic>
        <p:nvPicPr>
          <p:cNvPr id="17412" name="Picture 4" descr="D:\agriculture\class6 lesson3\krishi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662" y="981748"/>
            <a:ext cx="2241138" cy="204493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3352800" y="2995135"/>
            <a:ext cx="2026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কৃষিপণ্য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3039" y="3087469"/>
            <a:ext cx="14205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D:\agriculture\class6 lesson3\image_213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349" y="4572000"/>
            <a:ext cx="1341120" cy="2143858"/>
          </a:xfrm>
          <a:prstGeom prst="rect">
            <a:avLst/>
          </a:prstGeom>
          <a:noFill/>
        </p:spPr>
      </p:pic>
      <p:pic>
        <p:nvPicPr>
          <p:cNvPr id="11" name="Picture 2" descr="D:\agriculture\class6 lesson3\14151633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3241" y="4572000"/>
            <a:ext cx="1402080" cy="2143857"/>
          </a:xfrm>
          <a:prstGeom prst="rect">
            <a:avLst/>
          </a:prstGeom>
          <a:noFill/>
        </p:spPr>
      </p:pic>
      <p:pic>
        <p:nvPicPr>
          <p:cNvPr id="12" name="Picture 3" descr="D:\agriculture\class6 lesson3\Cattle-Raisnin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572000"/>
            <a:ext cx="1341120" cy="2143858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w="152400" h="50800" prst="softRound"/>
          </a:sp3d>
        </p:spPr>
      </p:pic>
      <p:pic>
        <p:nvPicPr>
          <p:cNvPr id="13" name="Picture 4" descr="D:\agriculture\class6 lesson3\tomato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7997" y="4572000"/>
            <a:ext cx="1280159" cy="2104444"/>
          </a:xfrm>
          <a:prstGeom prst="rect">
            <a:avLst/>
          </a:prstGeom>
          <a:noFill/>
        </p:spPr>
      </p:pic>
      <p:pic>
        <p:nvPicPr>
          <p:cNvPr id="14" name="Picture 13" descr="D:\agriculture\class6 lesson3\image_213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572000"/>
            <a:ext cx="1524000" cy="2105758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sp>
        <p:nvSpPr>
          <p:cNvPr id="15" name="Rectangle 14"/>
          <p:cNvSpPr/>
          <p:nvPr/>
        </p:nvSpPr>
        <p:spPr>
          <a:xfrm>
            <a:off x="1111994" y="3672997"/>
            <a:ext cx="6172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পুস্তিকা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বুলেটিন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06BA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প্রদর্শিত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206BA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8550" y="0"/>
            <a:ext cx="19030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মেলা</a:t>
            </a:r>
            <a:endParaRPr lang="en-US" sz="44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agriculture\class6 lesson3\kalapara-green-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838200"/>
            <a:ext cx="3181927" cy="2341418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relaxedInset"/>
          </a:sp3d>
        </p:spPr>
      </p:pic>
      <p:pic>
        <p:nvPicPr>
          <p:cNvPr id="8" name="Picture 8" descr="D:\agriculture\class6 lesson3\fertiliz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038601"/>
            <a:ext cx="3515463" cy="2041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23458"/>
              </p:ext>
            </p:extLst>
          </p:nvPr>
        </p:nvGraphicFramePr>
        <p:xfrm>
          <a:off x="228600" y="838200"/>
          <a:ext cx="3482109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Image" r:id="rId6" imgW="9917460" imgH="6133333" progId="Photoshop.Image.7">
                  <p:embed/>
                </p:oleObj>
              </mc:Choice>
              <mc:Fallback>
                <p:oleObj name="Image" r:id="rId6" imgW="9917460" imgH="6133333" progId="Photoshop.Image.7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3482109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63217" y="101025"/>
            <a:ext cx="7196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8" name="Picture 4" descr="D:\agriculture\class 6\Bogra_Biggani_Amir_Hoss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4038600"/>
            <a:ext cx="3227554" cy="198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1524000" y="3286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4863" y="3286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893" y="6172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4862" y="6158732"/>
            <a:ext cx="157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667000"/>
            <a:ext cx="8305800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কর্মকর্তাদের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743200"/>
            <a:ext cx="4267200" cy="304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1025236" y="1219200"/>
            <a:ext cx="4003964" cy="15240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-৩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5236" y="152400"/>
            <a:ext cx="4003964" cy="914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2836" y="5867400"/>
            <a:ext cx="4156364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০১৭১২১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৭৫৬৪২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72544" y="4724400"/>
            <a:ext cx="3671455" cy="1676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4" y="591207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376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362200"/>
            <a:ext cx="6301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তথ্যভান্ডার</a:t>
            </a:r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0"/>
            <a:ext cx="309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416" y="3124200"/>
            <a:ext cx="52261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কৃষিতথ্য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962400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nna1\P\agriculture\class 6\file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35589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52800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lass six chapter 2\agriculture\class6 lesson3\IMG_20151109_2307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9" r="2490" b="29063"/>
          <a:stretch/>
        </p:blipFill>
        <p:spPr bwMode="auto">
          <a:xfrm>
            <a:off x="228600" y="381000"/>
            <a:ext cx="2923890" cy="2646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agriculture\class6 lesson3\f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8005"/>
          <a:stretch/>
        </p:blipFill>
        <p:spPr bwMode="auto">
          <a:xfrm>
            <a:off x="5762910" y="381000"/>
            <a:ext cx="2923890" cy="2646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D:\agriculture\6-8class agriculture picture\horidh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9710" y="3276600"/>
            <a:ext cx="2923890" cy="2726422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TextBox 1"/>
          <p:cNvSpPr txBox="1"/>
          <p:nvPr/>
        </p:nvSpPr>
        <p:spPr>
          <a:xfrm>
            <a:off x="762000" y="3200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6172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নং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7155" y="3200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নং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438400"/>
            <a:ext cx="5867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013" y="0"/>
            <a:ext cx="17700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07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667000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962400"/>
            <a:ext cx="800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কৃষিবিষয়ক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অধিদপ্তরের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3340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838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6 lesson3\fv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3428999" cy="24982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429000"/>
            <a:ext cx="373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agriculture\class6 lesson3\1402514085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3200400" cy="2461477"/>
          </a:xfrm>
          <a:prstGeom prst="rect">
            <a:avLst/>
          </a:prstGeom>
          <a:noFill/>
        </p:spPr>
      </p:pic>
      <p:pic>
        <p:nvPicPr>
          <p:cNvPr id="1029" name="Picture 5" descr="D:\agriculture\class6 lesson3\d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143000"/>
            <a:ext cx="2649681" cy="2286000"/>
          </a:xfrm>
          <a:prstGeom prst="rect">
            <a:avLst/>
          </a:prstGeom>
          <a:noFill/>
        </p:spPr>
      </p:pic>
      <p:pic>
        <p:nvPicPr>
          <p:cNvPr id="1030" name="Picture 6" descr="D:\agriculture\class6 lesson3\Do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038600"/>
            <a:ext cx="2870200" cy="25831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152400"/>
            <a:ext cx="67169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4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4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endParaRPr lang="en-US" sz="40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ekattor.tv/OrginalImage/20102012102647am1305984326sahidisl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12783"/>
          <a:stretch/>
        </p:blipFill>
        <p:spPr bwMode="auto">
          <a:xfrm>
            <a:off x="5417445" y="4495800"/>
            <a:ext cx="372655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:\agriculture\class6 lesson3\fv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0902" y="2885121"/>
            <a:ext cx="1540732" cy="1202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 rot="2976106">
            <a:off x="2944478" y="1660860"/>
            <a:ext cx="2438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পরামর্শদাতা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agriculture\class6 lesson3\1403102525keshobKrishok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4495800"/>
            <a:ext cx="3602263" cy="24095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7"/>
          <p:cNvSpPr/>
          <p:nvPr/>
        </p:nvSpPr>
        <p:spPr>
          <a:xfrm rot="20494230">
            <a:off x="2249009" y="3175114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374678">
            <a:off x="6018552" y="3152368"/>
            <a:ext cx="2093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খোঁজখবর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79351" y="1371602"/>
            <a:ext cx="1268849" cy="159818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49646" y="3733800"/>
            <a:ext cx="1798954" cy="70686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62200" y="3733800"/>
            <a:ext cx="1993652" cy="70686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1732" y="4203412"/>
            <a:ext cx="188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6957" y="322032"/>
            <a:ext cx="251375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তথ্যভান্ডার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http://1.bp.blogspot.com/-eK_5fAaxYgY/Vdnxpq4Y5ZI/AAAAAAAAKtY/7KhHIvfNi-I/s1600/P%253D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2"/>
            <a:ext cx="3363427" cy="24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6 lesson3\bccnews24.com-img_0025-62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1"/>
            <a:ext cx="4267200" cy="251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32004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কর্মকর্তার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D:\agriculture\class6 lesson3\14278145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2000"/>
            <a:ext cx="41148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3200400"/>
            <a:ext cx="373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পরিদর্শন</a:t>
            </a:r>
            <a:endParaRPr lang="en-US" sz="2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 descr="D:\agriculture\class6 lesson3\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3733800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553200" y="6334780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D:\agriculture\class6 lesson3\jpg-150x1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84579"/>
            <a:ext cx="4114800" cy="236382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0" y="6305321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উঠোন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বৈঠক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0"/>
            <a:ext cx="7181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griculture\class 6\Bt-brinjal-GM-aubergine-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4044"/>
            <a:ext cx="4572000" cy="29896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3048000" y="0"/>
            <a:ext cx="2525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1" name="Picture 3" descr="D:\agriculture\class 6\image_735_1137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799654"/>
            <a:ext cx="4572001" cy="30583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2" descr="D:\agriculture\6-8class agriculture picture\panna 8m 1odday\fil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0" y="3788425"/>
            <a:ext cx="4572000" cy="30695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 descr="D:\agriculture\6-8class agriculture picture\mostofa_kamal_1742724372535c619a85d3c0.43793388_x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07886"/>
            <a:ext cx="4572000" cy="309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736</Words>
  <Application>Microsoft Office PowerPoint</Application>
  <PresentationFormat>On-screen Show (4:3)</PresentationFormat>
  <Paragraphs>140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</dc:creator>
  <cp:lastModifiedBy>HERA COMPUTER</cp:lastModifiedBy>
  <cp:revision>310</cp:revision>
  <dcterms:created xsi:type="dcterms:W3CDTF">2006-08-16T00:00:00Z</dcterms:created>
  <dcterms:modified xsi:type="dcterms:W3CDTF">2016-08-07T06:42:10Z</dcterms:modified>
</cp:coreProperties>
</file>